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5" r:id="rId1"/>
  </p:sldMasterIdLst>
  <p:notesMasterIdLst>
    <p:notesMasterId r:id="rId14"/>
  </p:notesMasterIdLst>
  <p:sldIdLst>
    <p:sldId id="256" r:id="rId2"/>
    <p:sldId id="257" r:id="rId3"/>
    <p:sldId id="266" r:id="rId4"/>
    <p:sldId id="258" r:id="rId5"/>
    <p:sldId id="267" r:id="rId6"/>
    <p:sldId id="268" r:id="rId7"/>
    <p:sldId id="270" r:id="rId8"/>
    <p:sldId id="265" r:id="rId9"/>
    <p:sldId id="269" r:id="rId10"/>
    <p:sldId id="260" r:id="rId11"/>
    <p:sldId id="262" r:id="rId12"/>
    <p:sldId id="263" r:id="rId1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0" d="100"/>
          <a:sy n="80" d="100"/>
        </p:scale>
        <p:origin x="354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B5BC8A-DCBE-41B3-B777-13CD13C05A17}" type="datetimeFigureOut">
              <a:rPr lang="ru-RU" smtClean="0"/>
              <a:t>03.02.2024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4331A51-75EB-4A9D-8428-5D3BA221DB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36073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331A51-75EB-4A9D-8428-5D3BA221DBE0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45131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E6A8D-9CA3-4DD4-939D-3455F4303F38}" type="datetimeFigureOut">
              <a:rPr lang="ru-RU" smtClean="0"/>
              <a:pPr/>
              <a:t>03.02.2024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C34D33-C1E5-4F24-9B7B-913E5DBD159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62456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E6A8D-9CA3-4DD4-939D-3455F4303F38}" type="datetimeFigureOut">
              <a:rPr lang="ru-RU" smtClean="0"/>
              <a:pPr/>
              <a:t>03.02.2024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C34D33-C1E5-4F24-9B7B-913E5DBD159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14533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E6A8D-9CA3-4DD4-939D-3455F4303F38}" type="datetimeFigureOut">
              <a:rPr lang="ru-RU" smtClean="0"/>
              <a:pPr/>
              <a:t>03.02.2024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C34D33-C1E5-4F24-9B7B-913E5DBD159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22773014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E6A8D-9CA3-4DD4-939D-3455F4303F38}" type="datetimeFigureOut">
              <a:rPr lang="ru-RU" smtClean="0"/>
              <a:pPr/>
              <a:t>03.02.2024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C34D33-C1E5-4F24-9B7B-913E5DBD159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40480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E6A8D-9CA3-4DD4-939D-3455F4303F38}" type="datetimeFigureOut">
              <a:rPr lang="ru-RU" smtClean="0"/>
              <a:pPr/>
              <a:t>03.02.2024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C34D33-C1E5-4F24-9B7B-913E5DBD159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109514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E6A8D-9CA3-4DD4-939D-3455F4303F38}" type="datetimeFigureOut">
              <a:rPr lang="ru-RU" smtClean="0"/>
              <a:pPr/>
              <a:t>03.02.2024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C34D33-C1E5-4F24-9B7B-913E5DBD159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463562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E6A8D-9CA3-4DD4-939D-3455F4303F38}" type="datetimeFigureOut">
              <a:rPr lang="ru-RU" smtClean="0"/>
              <a:pPr/>
              <a:t>03.02.2024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C34D33-C1E5-4F24-9B7B-913E5DBD159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071406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E6A8D-9CA3-4DD4-939D-3455F4303F38}" type="datetimeFigureOut">
              <a:rPr lang="ru-RU" smtClean="0"/>
              <a:pPr/>
              <a:t>03.02.2024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C34D33-C1E5-4F24-9B7B-913E5DBD159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96739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E6A8D-9CA3-4DD4-939D-3455F4303F38}" type="datetimeFigureOut">
              <a:rPr lang="ru-RU" smtClean="0"/>
              <a:pPr/>
              <a:t>03.02.2024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C34D33-C1E5-4F24-9B7B-913E5DBD159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74910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E6A8D-9CA3-4DD4-939D-3455F4303F38}" type="datetimeFigureOut">
              <a:rPr lang="ru-RU" smtClean="0"/>
              <a:pPr/>
              <a:t>03.02.2024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C34D33-C1E5-4F24-9B7B-913E5DBD159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78128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E6A8D-9CA3-4DD4-939D-3455F4303F38}" type="datetimeFigureOut">
              <a:rPr lang="ru-RU" smtClean="0"/>
              <a:pPr/>
              <a:t>03.02.2024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C34D33-C1E5-4F24-9B7B-913E5DBD159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11913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E6A8D-9CA3-4DD4-939D-3455F4303F38}" type="datetimeFigureOut">
              <a:rPr lang="ru-RU" smtClean="0"/>
              <a:pPr/>
              <a:t>03.02.2024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C34D33-C1E5-4F24-9B7B-913E5DBD159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99165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E6A8D-9CA3-4DD4-939D-3455F4303F38}" type="datetimeFigureOut">
              <a:rPr lang="ru-RU" smtClean="0"/>
              <a:pPr/>
              <a:t>03.02.2024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C34D33-C1E5-4F24-9B7B-913E5DBD159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32331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E6A8D-9CA3-4DD4-939D-3455F4303F38}" type="datetimeFigureOut">
              <a:rPr lang="ru-RU" smtClean="0"/>
              <a:pPr/>
              <a:t>03.02.2024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C34D33-C1E5-4F24-9B7B-913E5DBD159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73686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E6A8D-9CA3-4DD4-939D-3455F4303F38}" type="datetimeFigureOut">
              <a:rPr lang="ru-RU" smtClean="0"/>
              <a:pPr/>
              <a:t>03.02.2024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C34D33-C1E5-4F24-9B7B-913E5DBD159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84206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E6A8D-9CA3-4DD4-939D-3455F4303F38}" type="datetimeFigureOut">
              <a:rPr lang="ru-RU" smtClean="0"/>
              <a:pPr/>
              <a:t>03.02.2024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C34D33-C1E5-4F24-9B7B-913E5DBD159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12024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9E6A8D-9CA3-4DD4-939D-3455F4303F38}" type="datetimeFigureOut">
              <a:rPr lang="ru-RU" smtClean="0"/>
              <a:pPr/>
              <a:t>03.02.2024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52C34D33-C1E5-4F24-9B7B-913E5DBD159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76558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6" r:id="rId1"/>
    <p:sldLayoutId id="2147483827" r:id="rId2"/>
    <p:sldLayoutId id="2147483828" r:id="rId3"/>
    <p:sldLayoutId id="2147483829" r:id="rId4"/>
    <p:sldLayoutId id="2147483830" r:id="rId5"/>
    <p:sldLayoutId id="2147483831" r:id="rId6"/>
    <p:sldLayoutId id="2147483832" r:id="rId7"/>
    <p:sldLayoutId id="2147483833" r:id="rId8"/>
    <p:sldLayoutId id="2147483834" r:id="rId9"/>
    <p:sldLayoutId id="2147483835" r:id="rId10"/>
    <p:sldLayoutId id="2147483836" r:id="rId11"/>
    <p:sldLayoutId id="2147483837" r:id="rId12"/>
    <p:sldLayoutId id="2147483838" r:id="rId13"/>
    <p:sldLayoutId id="2147483839" r:id="rId14"/>
    <p:sldLayoutId id="2147483840" r:id="rId15"/>
    <p:sldLayoutId id="2147483841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10.jpeg"/><Relationship Id="rId12" Type="http://schemas.openxmlformats.org/officeDocument/2006/relationships/image" Target="../media/image13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9.png"/><Relationship Id="rId11" Type="http://schemas.openxmlformats.org/officeDocument/2006/relationships/image" Target="../media/image6.emf"/><Relationship Id="rId5" Type="http://schemas.openxmlformats.org/officeDocument/2006/relationships/image" Target="../media/image8.jpeg"/><Relationship Id="rId10" Type="http://schemas.openxmlformats.org/officeDocument/2006/relationships/oleObject" Target="../embeddings/oleObject1.bin"/><Relationship Id="rId4" Type="http://schemas.openxmlformats.org/officeDocument/2006/relationships/image" Target="../media/image7.png"/><Relationship Id="rId9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07067" y="2404533"/>
            <a:ext cx="7766936" cy="1641255"/>
          </a:xfrm>
        </p:spPr>
        <p:txBody>
          <a:bodyPr/>
          <a:lstStyle/>
          <a:p>
            <a:pPr algn="ctr"/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http://rasfokus.ru/images/photos/medium/2620c4cd9b373557546bdc299c71011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0222302" cy="68559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41875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948907"/>
            <a:ext cx="8596668" cy="5092456"/>
          </a:xfrm>
        </p:spPr>
        <p:txBody>
          <a:bodyPr>
            <a:normAutofit/>
          </a:bodyPr>
          <a:lstStyle/>
          <a:p>
            <a:r>
              <a:rPr lang="ru-RU" sz="32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ru-RU" sz="32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акие </a:t>
            </a:r>
            <a:r>
              <a:rPr lang="ru-RU" sz="32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качества  характерны для человека, который хочет для себя выбрать  профессию сотрудника Госавтоинспекции? </a:t>
            </a:r>
            <a:endParaRPr lang="ru-RU" sz="3200" dirty="0" smtClean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sz="3200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ru-RU" sz="32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акие </a:t>
            </a:r>
            <a:r>
              <a:rPr lang="ru-RU" sz="32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сложности могут ожидать представителя данной профессии?</a:t>
            </a:r>
          </a:p>
          <a:p>
            <a:pPr marL="0" indent="0">
              <a:buNone/>
            </a:pPr>
            <a:endParaRPr lang="ru-RU" sz="3200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6429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07067" y="2404533"/>
            <a:ext cx="7766936" cy="1641255"/>
          </a:xfrm>
        </p:spPr>
        <p:txBody>
          <a:bodyPr/>
          <a:lstStyle/>
          <a:p>
            <a:pPr algn="ctr"/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http://rasfokus.ru/images/photos/medium/2620c4cd9b373557546bdc299c71011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0222302" cy="68559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60465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endParaRPr lang="ru-RU" sz="3600" b="1" i="1" dirty="0" smtClean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sz="3600" b="1" i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sz="3600" b="1" i="1" dirty="0" smtClean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3600" b="1" i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  <a:endParaRPr lang="ru-RU" sz="3600" b="1" i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1906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4000" b="1" i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«Профессия </a:t>
            </a:r>
            <a:r>
              <a:rPr lang="ru-RU" sz="4000" b="1" i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br>
              <a:rPr lang="ru-RU" sz="4000" b="1" i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i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сотрудник </a:t>
            </a:r>
            <a:r>
              <a:rPr lang="ru-RU" sz="4000" b="1" i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Госавтоинспекции</a:t>
            </a:r>
            <a:r>
              <a:rPr lang="ru-RU" sz="4000" b="1" i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ru-RU" sz="4000" b="1" i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br>
              <a:rPr lang="ru-RU" sz="4000" b="1" i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4000" b="1" i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2160589"/>
            <a:ext cx="8341975" cy="4697411"/>
          </a:xfrm>
        </p:spPr>
        <p:txBody>
          <a:bodyPr>
            <a:normAutofit fontScale="25000" lnSpcReduction="20000"/>
          </a:bodyPr>
          <a:lstStyle/>
          <a:p>
            <a:pPr marL="0" indent="0" algn="ctr">
              <a:buNone/>
            </a:pPr>
            <a:endParaRPr lang="ru-RU" sz="4200" i="1" dirty="0" smtClean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12800" i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Мероприятие </a:t>
            </a:r>
            <a:r>
              <a:rPr lang="ru-RU" sz="12800" i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профориентации и пропаганде БДД для учащихся 3-6 классов</a:t>
            </a:r>
          </a:p>
          <a:p>
            <a:pPr marL="0" indent="0">
              <a:buNone/>
            </a:pPr>
            <a:endParaRPr lang="ru-RU" sz="12800" i="1" dirty="0" smtClean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r">
              <a:buNone/>
            </a:pPr>
            <a:endParaRPr lang="ru-RU" sz="6200" b="1" i="1" dirty="0" smtClean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r">
              <a:buNone/>
            </a:pPr>
            <a:endParaRPr lang="ru-RU" sz="6200" b="1" i="1" dirty="0" smtClean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r">
              <a:buNone/>
            </a:pPr>
            <a:endParaRPr lang="ru-RU" sz="6200" b="1" i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r">
              <a:buNone/>
            </a:pPr>
            <a:r>
              <a:rPr lang="ru-RU" sz="6200" i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Автор-составитель:</a:t>
            </a:r>
          </a:p>
          <a:p>
            <a:pPr marL="0" indent="0" algn="r">
              <a:buNone/>
            </a:pPr>
            <a:r>
              <a:rPr lang="ru-RU" sz="6200" i="1" dirty="0" err="1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Гараева</a:t>
            </a:r>
            <a:r>
              <a:rPr lang="ru-RU" sz="6200" i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Эльмира Камиловна, </a:t>
            </a:r>
          </a:p>
          <a:p>
            <a:pPr marL="0" indent="0" algn="r">
              <a:buNone/>
            </a:pPr>
            <a:r>
              <a:rPr lang="ru-RU" sz="6200" i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социальный педагог </a:t>
            </a:r>
          </a:p>
          <a:p>
            <a:pPr marL="0" indent="0" algn="r">
              <a:buNone/>
            </a:pPr>
            <a:r>
              <a:rPr lang="ru-RU" sz="6200" i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МБОУ «</a:t>
            </a:r>
            <a:r>
              <a:rPr lang="ru-RU" sz="6200" i="1" dirty="0" err="1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Шеморданский</a:t>
            </a:r>
            <a:r>
              <a:rPr lang="ru-RU" sz="6200" i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лицей «Рост» </a:t>
            </a:r>
          </a:p>
          <a:p>
            <a:pPr marL="0" indent="0" algn="r">
              <a:buNone/>
            </a:pPr>
            <a:r>
              <a:rPr lang="ru-RU" sz="6200" i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Сабинского муниципального района РТ»</a:t>
            </a:r>
            <a:endParaRPr lang="ru-RU" sz="6200" i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3351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74316" y="2077462"/>
            <a:ext cx="8596668" cy="388077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200" b="1" i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страже </a:t>
            </a:r>
            <a:r>
              <a:rPr lang="ru-RU" sz="3200" b="1" i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безопасности дорожного движения стоят люди в погонах, и профессия их называется «полицейский», а служат они в Госавтоинспекции.</a:t>
            </a:r>
          </a:p>
          <a:p>
            <a:pPr marL="0" indent="0">
              <a:buNone/>
            </a:pPr>
            <a:endParaRPr lang="ru-RU" sz="3200" i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1820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Сигналы регулировщика</a:t>
            </a:r>
            <a:endParaRPr lang="ru-RU" b="1" i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 descr="Описание: ч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6657" y="1285337"/>
            <a:ext cx="6547448" cy="537425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23564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652429"/>
            <a:ext cx="8596668" cy="3880773"/>
          </a:xfrm>
        </p:spPr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77334" y="2096218"/>
            <a:ext cx="837639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Средства </a:t>
            </a:r>
            <a:r>
              <a:rPr lang="ru-RU" sz="2800" b="1" i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индивидуальной </a:t>
            </a:r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мобильности - </a:t>
            </a:r>
            <a:r>
              <a:rPr lang="ru-RU" sz="2800" i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самокаты</a:t>
            </a:r>
            <a:r>
              <a:rPr lang="ru-RU" sz="2800" i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роликовые коньки, скейтборды, а также электрические приспособления для перемещения людей (</a:t>
            </a:r>
            <a:r>
              <a:rPr lang="ru-RU" sz="2800" i="1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гироскутеры</a:t>
            </a:r>
            <a:r>
              <a:rPr lang="ru-RU" sz="2800" i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800" i="1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сигвеи</a:t>
            </a:r>
            <a:r>
              <a:rPr lang="ru-RU" sz="2800" i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800" i="1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моноколеса</a:t>
            </a:r>
            <a:r>
              <a:rPr lang="ru-RU" sz="2800" i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т.п</a:t>
            </a:r>
            <a:r>
              <a:rPr lang="ru-RU" sz="2800" i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.)</a:t>
            </a:r>
            <a:endParaRPr lang="ru-RU" sz="2800" i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0907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200" i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Основная задача Госавтоинспекции </a:t>
            </a:r>
            <a:r>
              <a:rPr lang="ru-RU" sz="3200" i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ru-RU" sz="3200" b="1" i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indent="0" algn="ctr">
              <a:buNone/>
            </a:pPr>
            <a:r>
              <a:rPr lang="ru-RU" sz="3200" b="1" i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сохранение </a:t>
            </a:r>
            <a:r>
              <a:rPr lang="ru-RU" sz="3200" b="1" i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жизни и здоровья участников дорожного движения</a:t>
            </a:r>
          </a:p>
        </p:txBody>
      </p:sp>
    </p:spTree>
    <p:extLst>
      <p:ext uri="{BB962C8B-B14F-4D97-AF65-F5344CB8AC3E}">
        <p14:creationId xmlns:p14="http://schemas.microsoft.com/office/powerpoint/2010/main" val="604088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Блиц-опрос</a:t>
            </a:r>
            <a:endParaRPr lang="ru-RU" b="1" i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1385455"/>
            <a:ext cx="8596668" cy="4655907"/>
          </a:xfrm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Когда </a:t>
            </a:r>
            <a:r>
              <a:rPr lang="ru-RU" sz="28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появилась дорожная полиция в Санкт-Петербурге</a:t>
            </a: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 marL="0" indent="0">
              <a:buNone/>
            </a:pP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ru-RU" sz="2800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Кто </a:t>
            </a:r>
            <a:r>
              <a:rPr lang="ru-RU" sz="28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был первым главным полицейским на дорогах? </a:t>
            </a:r>
            <a:endParaRPr lang="ru-RU" sz="2800" dirty="0" smtClean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800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Какие </a:t>
            </a:r>
            <a:r>
              <a:rPr lang="ru-RU" sz="28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качества были ему характерны? </a:t>
            </a: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800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702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263237"/>
            <a:ext cx="8596668" cy="1320800"/>
          </a:xfrm>
        </p:spPr>
        <p:txBody>
          <a:bodyPr/>
          <a:lstStyle/>
          <a:p>
            <a:pPr algn="ctr"/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Участие в акциях по пропаганде БДД</a:t>
            </a:r>
            <a:endParaRPr lang="ru-RU" b="1" i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9147" y="1282032"/>
            <a:ext cx="3989677" cy="267804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7278" y="3572317"/>
            <a:ext cx="3996707" cy="281311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512" y="1283725"/>
            <a:ext cx="2771361" cy="369514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969924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6696" y="84221"/>
            <a:ext cx="8919595" cy="1499815"/>
          </a:xfrm>
        </p:spPr>
        <p:txBody>
          <a:bodyPr>
            <a:noAutofit/>
          </a:bodyPr>
          <a:lstStyle/>
          <a:p>
            <a:pPr algn="ctr"/>
            <a:r>
              <a:rPr lang="ru-RU" sz="2800" b="1" i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Достижения отряда ЮИД МБОУ «</a:t>
            </a:r>
            <a:r>
              <a:rPr lang="ru-RU" sz="2800" b="1" i="1" dirty="0" err="1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Шеморданский</a:t>
            </a:r>
            <a:r>
              <a:rPr lang="ru-RU" sz="2800" b="1" i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лицей «Рост» Сабинского муниципального района РТ»</a:t>
            </a:r>
            <a:endParaRPr lang="ru-RU" sz="2800" b="1" i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2" descr="C:\Users\WS_101\AppData\Local\Temp\Rar$DIa0.112\г.дамир.bmp"/>
          <p:cNvPicPr>
            <a:picLocks noChangeAspect="1" noChangeArrowheads="1"/>
          </p:cNvPicPr>
          <p:nvPr/>
        </p:nvPicPr>
        <p:blipFill rotWithShape="1">
          <a:blip r:embed="rId4" cstate="print"/>
          <a:srcRect b="3305"/>
          <a:stretch/>
        </p:blipFill>
        <p:spPr bwMode="auto">
          <a:xfrm>
            <a:off x="192713" y="1400365"/>
            <a:ext cx="2338057" cy="3286358"/>
          </a:xfrm>
          <a:prstGeom prst="round2DiagRect">
            <a:avLst>
              <a:gd name="adj1" fmla="val 16667"/>
              <a:gd name="adj2" fmla="val 5465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Объект 3">
            <a:extLst>
              <a:ext uri="{FF2B5EF4-FFF2-40B4-BE49-F238E27FC236}">
                <a16:creationId xmlns:a16="http://schemas.microsoft.com/office/drawing/2014/main" id="{80C06267-FDAB-44FC-941A-F6344615899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155" y="3153783"/>
            <a:ext cx="2613692" cy="359492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Picture 4" descr="C:\Users\WS_101\AppData\Local\Temp\Rar$DIa0.367\творч.конкурс.bmp"/>
          <p:cNvPicPr>
            <a:picLocks noChangeAspect="1" noChangeArrowheads="1"/>
          </p:cNvPicPr>
          <p:nvPr/>
        </p:nvPicPr>
        <p:blipFill rotWithShape="1">
          <a:blip r:embed="rId6" cstate="print"/>
          <a:srcRect b="9605"/>
          <a:stretch/>
        </p:blipFill>
        <p:spPr bwMode="auto">
          <a:xfrm>
            <a:off x="2793684" y="1400365"/>
            <a:ext cx="2451443" cy="319557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4F00026D-CEC3-4E17-B0AE-01E7CAEEE808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5887" y="3233542"/>
            <a:ext cx="2498209" cy="343540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EE5D08AD-0A04-4ABF-B1D3-66A6D5F7FAD5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7287" y="1400365"/>
            <a:ext cx="2421548" cy="313376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7B05331B-0501-40E6-8401-12ED6B193B3E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1941" y="1271255"/>
            <a:ext cx="2442565" cy="332468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graphicFrame>
        <p:nvGraphicFramePr>
          <p:cNvPr id="16" name="Объект 15">
            <a:extLst>
              <a:ext uri="{FF2B5EF4-FFF2-40B4-BE49-F238E27FC236}">
                <a16:creationId xmlns:a16="http://schemas.microsoft.com/office/drawing/2014/main" id="{F717AB67-E225-4C3D-AA47-D239763BA14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02168105"/>
              </p:ext>
            </p:extLst>
          </p:nvPr>
        </p:nvGraphicFramePr>
        <p:xfrm>
          <a:off x="8303278" y="3079758"/>
          <a:ext cx="2401228" cy="339808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3" name="Acrobat Document" r:id="rId10" imgW="5667149" imgH="8020004" progId="Acrobat.Document.DC">
                  <p:embed/>
                </p:oleObj>
              </mc:Choice>
              <mc:Fallback>
                <p:oleObj name="Acrobat Document" r:id="rId10" imgW="5667149" imgH="8020004" progId="Acrobat.Document.DC">
                  <p:embed/>
                  <p:pic>
                    <p:nvPicPr>
                      <p:cNvPr id="13" name="Объект 12">
                        <a:extLst>
                          <a:ext uri="{FF2B5EF4-FFF2-40B4-BE49-F238E27FC236}">
                            <a16:creationId xmlns:a16="http://schemas.microsoft.com/office/drawing/2014/main" id="{F717AB67-E225-4C3D-AA47-D239763BA14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8303278" y="3079758"/>
                        <a:ext cx="2401228" cy="339808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843F2F38-3A70-4E4B-8F6D-9E85C939F8AE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9985" y="3169060"/>
            <a:ext cx="2427404" cy="330878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39227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523</TotalTime>
  <Words>153</Words>
  <Application>Microsoft Office PowerPoint</Application>
  <PresentationFormat>Широкоэкранный</PresentationFormat>
  <Paragraphs>33</Paragraphs>
  <Slides>12</Slides>
  <Notes>1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9" baseType="lpstr">
      <vt:lpstr>Arial</vt:lpstr>
      <vt:lpstr>Calibri</vt:lpstr>
      <vt:lpstr>Times New Roman</vt:lpstr>
      <vt:lpstr>Trebuchet MS</vt:lpstr>
      <vt:lpstr>Wingdings 3</vt:lpstr>
      <vt:lpstr>Аспект</vt:lpstr>
      <vt:lpstr>Acrobat Document</vt:lpstr>
      <vt:lpstr>Презентация PowerPoint</vt:lpstr>
      <vt:lpstr>«Профессия –  сотрудник Госавтоинспекции»   </vt:lpstr>
      <vt:lpstr>Презентация PowerPoint</vt:lpstr>
      <vt:lpstr>Сигналы регулировщика</vt:lpstr>
      <vt:lpstr>Презентация PowerPoint</vt:lpstr>
      <vt:lpstr>Презентация PowerPoint</vt:lpstr>
      <vt:lpstr>Блиц-опрос</vt:lpstr>
      <vt:lpstr>Участие в акциях по пропаганде БДД</vt:lpstr>
      <vt:lpstr>Достижения отряда ЮИД МБОУ «Шеморданский лицей «Рост» Сабинского муниципального района РТ»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Эльмира Камиловна</cp:lastModifiedBy>
  <cp:revision>27</cp:revision>
  <dcterms:created xsi:type="dcterms:W3CDTF">2020-11-24T06:14:34Z</dcterms:created>
  <dcterms:modified xsi:type="dcterms:W3CDTF">2024-02-03T15:16:14Z</dcterms:modified>
</cp:coreProperties>
</file>